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15"/>
    <p:restoredTop sz="93447"/>
  </p:normalViewPr>
  <p:slideViewPr>
    <p:cSldViewPr snapToGrid="0" snapToObjects="1">
      <p:cViewPr varScale="1">
        <p:scale>
          <a:sx n="56" d="100"/>
          <a:sy n="56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0457"/>
            <a:ext cx="5168866" cy="39941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9274" y="112787"/>
            <a:ext cx="2360953" cy="3884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115" y="3879464"/>
            <a:ext cx="3537568" cy="25317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7982579" y="6295710"/>
            <a:ext cx="257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7023136" y="3810325"/>
            <a:ext cx="5050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          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(3d) by electron Impact: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885076" y="6357265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13" name="movie-R1.6-300eV-1e16-20oc-perp.mov-desktop.m4v">
            <a:hlinkClick r:id="" action="ppaction://media"/>
            <a:extLst>
              <a:ext uri="{FF2B5EF4-FFF2-40B4-BE49-F238E27FC236}">
                <a16:creationId xmlns:a16="http://schemas.microsoft.com/office/drawing/2014/main" id="{B975A07C-5966-E343-997B-5921B2E9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47952" y="4388366"/>
            <a:ext cx="2603194" cy="195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32</Words>
  <Application>Microsoft Macintosh PowerPoint</Application>
  <PresentationFormat>Widescreen</PresentationFormat>
  <Paragraphs>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27</cp:revision>
  <dcterms:created xsi:type="dcterms:W3CDTF">2019-02-13T17:41:16Z</dcterms:created>
  <dcterms:modified xsi:type="dcterms:W3CDTF">2019-03-09T13:04:03Z</dcterms:modified>
</cp:coreProperties>
</file>

<file path=docProps/thumbnail.jpeg>
</file>